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75" r:id="rId2"/>
    <p:sldId id="276" r:id="rId3"/>
    <p:sldId id="283" r:id="rId4"/>
    <p:sldId id="288" r:id="rId5"/>
    <p:sldId id="290" r:id="rId6"/>
    <p:sldId id="296" r:id="rId7"/>
    <p:sldId id="295" r:id="rId8"/>
    <p:sldId id="294" r:id="rId9"/>
    <p:sldId id="297" r:id="rId10"/>
    <p:sldId id="298" r:id="rId11"/>
    <p:sldId id="299" r:id="rId12"/>
    <p:sldId id="300" r:id="rId13"/>
    <p:sldId id="302" r:id="rId14"/>
    <p:sldId id="303" r:id="rId15"/>
    <p:sldId id="291" r:id="rId16"/>
    <p:sldId id="29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6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6" autoAdjust="0"/>
    <p:restoredTop sz="94660"/>
  </p:normalViewPr>
  <p:slideViewPr>
    <p:cSldViewPr snapToGrid="0" showGuides="1">
      <p:cViewPr>
        <p:scale>
          <a:sx n="86" d="100"/>
          <a:sy n="86" d="100"/>
        </p:scale>
        <p:origin x="152" y="6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BEB00A-AE5B-084B-ADD0-8BBED7BE08F9}" type="datetimeFigureOut">
              <a:rPr lang="en-US" smtClean="0"/>
              <a:t>4/11/20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E0863E-0088-1647-8DC7-BCD70A672E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848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5CA8-0B86-45CC-90D9-D7261EA72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74F66-3F05-4C63-99B0-C6A5818DB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31AA9-7014-4E1B-ADAB-62B642266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7626A-C57C-4FB4-A366-040A13D8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ACF2-F38C-453B-8927-EDE21ABC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47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5B502-A221-4538-AB57-6B352D3E9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86326-B7CD-4CD6-ADD5-55D6BBBE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AA41F-7F67-460E-9954-6127DA78D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F05E6-6230-4436-8E76-3FCF30EEB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C0CBC-4AE5-4BAF-B9EE-1BBD05831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6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DE975-86F1-45E0-9D25-F34CBBC5E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FDDCB-6B22-46B4-BE0A-E8B314C6F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DA824-0757-4196-BB4C-021F87AB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99027-C71F-4EAE-BAFB-841B17C5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88D43-71D4-4AAB-AB26-473E48CB2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97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D7AA3-11CF-451A-AB95-A8ECA166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695EE-6F77-4119-B612-9EAD2E2D9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C003F-BACB-4736-9220-A43192E92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E6286-AA70-404E-A325-47084470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B0256-2AD8-4FC5-BC1B-963D6FDF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3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11C9-9F84-4889-9A49-54CFECA73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090B16-3F74-4AF0-9C7A-1337547C6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2A89F-CEBC-4D00-8AD4-3677C415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C2B55-915F-4AC3-99F3-B8F06351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AD13D-210E-4C42-9626-77DFCE3B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8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1D579-97C7-4FAC-8A30-C024AB68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C49C0-8309-4391-98E7-23A6FEBFE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97BB9-E6BC-4A10-BFDB-F7088A92C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CAF73-367E-4705-A592-12463407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AEF92-5F4C-4A77-BB92-41D69D2F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2B2FA-2FB5-4509-898F-EE7F1FE65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1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0B829-923D-464A-A11E-26E824561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7262E-57C7-481A-A395-E64A80F55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C36D8-BABA-4757-AF43-C02668B0B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0DFE99-1AD4-4034-A82F-94DC66AFB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677FD-424C-45C9-80B0-C9BC301B81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DC729A-6F7D-4703-936C-BD34C8C7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028FA7-F576-4727-AE72-006332ADD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D68F40-2C02-474B-8929-FCD729D49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7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A73D-80DA-41EC-9062-A2E62F8DC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EE100-43DE-46A4-A276-562925B88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56567-AB80-49F7-9DB5-2FC5DC25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6DDE5-75F1-4D79-88FC-85625547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9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C99359-A55D-4392-9C36-A357E3C3B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AAFCA-2053-4881-BF2D-BC2208F11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1728E-CE35-4475-BE18-CA436AB2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E17DC-C92F-4C11-BDA8-0CD1FE03D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90068-0714-4ABB-A0E3-605955E77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CDA47-2306-4A28-A671-3B44F2AFA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6A0E9-97AF-41FF-9910-E34DB04D7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25F4F-4463-42F2-A22E-0EF25E77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79348-2949-4625-BF81-4E30BF6F6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1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98072-E19B-4D3B-81E7-5719978E4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13B977-0E60-49BD-A8A4-CBE787234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12BD8-0FD8-4B18-9E52-958D33FC1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8FFD0-457E-4ACB-846A-EA709797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60E39-A07E-41B2-BCF4-CAF76767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4ADD1-C489-4FB1-8202-9E7BC8C3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9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9C514C-68E1-4D3F-8AEF-C4C178892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18F3-5B5A-4B7B-B581-ED29BDAFD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90971-0538-4971-ADA4-FA1D2F7E8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61747-F118-4B93-B94F-DE36F2B78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A4A0A-FCB5-4510-BC10-27A70D926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5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DF04D7-E3E3-4152-BB6A-5F04EF6C98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4"/>
          <a:stretch/>
        </p:blipFill>
        <p:spPr>
          <a:xfrm>
            <a:off x="2745581" y="741875"/>
            <a:ext cx="6700838" cy="54087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4A7B1C8-FEAC-1D4C-BC63-8A852347DADD}"/>
              </a:ext>
            </a:extLst>
          </p:cNvPr>
          <p:cNvCxnSpPr>
            <a:cxnSpLocks/>
          </p:cNvCxnSpPr>
          <p:nvPr/>
        </p:nvCxnSpPr>
        <p:spPr>
          <a:xfrm>
            <a:off x="2017006" y="13020182"/>
            <a:ext cx="20241415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0BE3E65-1BD7-194A-A2A1-F480F03707D2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626A0BA9-456D-CE43-9E63-054C41849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38A50B1-BDB3-C24F-91BF-8DBA3CCC77EE}"/>
              </a:ext>
            </a:extLst>
          </p:cNvPr>
          <p:cNvSpPr/>
          <p:nvPr/>
        </p:nvSpPr>
        <p:spPr>
          <a:xfrm>
            <a:off x="2913888" y="3243072"/>
            <a:ext cx="2036064" cy="2944127"/>
          </a:xfrm>
          <a:prstGeom prst="rect">
            <a:avLst/>
          </a:prstGeom>
          <a:noFill/>
          <a:ln w="38100">
            <a:solidFill>
              <a:srgbClr val="00CC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21570714-47D4-6447-B9ED-4D8FDEBC4360}"/>
              </a:ext>
            </a:extLst>
          </p:cNvPr>
          <p:cNvCxnSpPr/>
          <p:nvPr/>
        </p:nvCxnSpPr>
        <p:spPr>
          <a:xfrm flipH="1" flipV="1">
            <a:off x="8851392" y="1950720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542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black dress&#10;&#10;Description automatically generated">
            <a:extLst>
              <a:ext uri="{FF2B5EF4-FFF2-40B4-BE49-F238E27FC236}">
                <a16:creationId xmlns:a16="http://schemas.microsoft.com/office/drawing/2014/main" id="{52DE7D90-AA56-D24A-B9D6-7C265E2D7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76" y="505968"/>
            <a:ext cx="9070848" cy="566928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1B9366C-689D-3049-92EB-FD8281916BF6}"/>
              </a:ext>
            </a:extLst>
          </p:cNvPr>
          <p:cNvSpPr/>
          <p:nvPr/>
        </p:nvSpPr>
        <p:spPr>
          <a:xfrm>
            <a:off x="1698899" y="2846006"/>
            <a:ext cx="519645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AA90144-8621-6941-92E4-5618682B3D89}"/>
              </a:ext>
            </a:extLst>
          </p:cNvPr>
          <p:cNvSpPr/>
          <p:nvPr/>
        </p:nvSpPr>
        <p:spPr>
          <a:xfrm>
            <a:off x="9721135" y="5600767"/>
            <a:ext cx="801960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F71D62D-6709-934F-9BEF-D0901CC0C6C6}"/>
              </a:ext>
            </a:extLst>
          </p:cNvPr>
          <p:cNvSpPr/>
          <p:nvPr/>
        </p:nvSpPr>
        <p:spPr>
          <a:xfrm>
            <a:off x="1817563" y="5534947"/>
            <a:ext cx="5812429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9DB6F22-4DA7-EA4A-9DF0-F7E301BBD215}"/>
              </a:ext>
            </a:extLst>
          </p:cNvPr>
          <p:cNvCxnSpPr>
            <a:cxnSpLocks/>
          </p:cNvCxnSpPr>
          <p:nvPr/>
        </p:nvCxnSpPr>
        <p:spPr>
          <a:xfrm flipH="1" flipV="1">
            <a:off x="10287963" y="3905009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EBE0793-9011-0841-B501-481E578D91B9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>
            <a:extLst>
              <a:ext uri="{FF2B5EF4-FFF2-40B4-BE49-F238E27FC236}">
                <a16:creationId xmlns:a16="http://schemas.microsoft.com/office/drawing/2014/main" id="{04833499-38F7-6A4E-9714-C495107CF9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201064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85AACD9-63B9-9643-A69D-C9FF71A6EF1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574" y="531370"/>
            <a:ext cx="9030205" cy="5643878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F6BE40EB-0019-0B45-A476-4630AADA8C41}"/>
              </a:ext>
            </a:extLst>
          </p:cNvPr>
          <p:cNvSpPr/>
          <p:nvPr/>
        </p:nvSpPr>
        <p:spPr>
          <a:xfrm>
            <a:off x="5906125" y="899410"/>
            <a:ext cx="4545636" cy="3492708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F5D1D07-3A77-5248-ACCE-CC18EB1F68E8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DD9BDD6B-F144-7E4C-98ED-E644F7369F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8638833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wearing a black dress&#10;&#10;Description automatically generated">
            <a:extLst>
              <a:ext uri="{FF2B5EF4-FFF2-40B4-BE49-F238E27FC236}">
                <a16:creationId xmlns:a16="http://schemas.microsoft.com/office/drawing/2014/main" id="{52DE7D90-AA56-D24A-B9D6-7C265E2D78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0576" y="505968"/>
            <a:ext cx="9070848" cy="5669280"/>
          </a:xfrm>
          <a:prstGeom prst="rect">
            <a:avLst/>
          </a:prstGeom>
        </p:spPr>
      </p:pic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B3D87779-701D-7444-8E1C-708E72374D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8574" y="531370"/>
            <a:ext cx="9030205" cy="5643878"/>
          </a:xfrm>
          <a:prstGeom prst="rect">
            <a:avLst/>
          </a:prstGeom>
        </p:spPr>
      </p:pic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7C77DD7C-E15E-8C4E-A70B-E22AD8B3684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8796" y="231648"/>
            <a:ext cx="9509760" cy="594360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FCE4B53B-73B8-214F-9D90-C7EB5624F1CE}"/>
              </a:ext>
            </a:extLst>
          </p:cNvPr>
          <p:cNvSpPr/>
          <p:nvPr/>
        </p:nvSpPr>
        <p:spPr>
          <a:xfrm>
            <a:off x="1361442" y="1079367"/>
            <a:ext cx="5557470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063B5A2-9C44-DD4A-8C2A-0C21FEE2E096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D32429B6-72EC-5446-BF71-50CD05D1D5D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15862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logo&#10;&#10;Description automatically generated">
            <a:extLst>
              <a:ext uri="{FF2B5EF4-FFF2-40B4-BE49-F238E27FC236}">
                <a16:creationId xmlns:a16="http://schemas.microsoft.com/office/drawing/2014/main" id="{3622F0C3-6D84-C146-A0D1-EC9494408E2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531" y="686207"/>
            <a:ext cx="8776937" cy="5485585"/>
          </a:xfrm>
          <a:prstGeom prst="rect">
            <a:avLst/>
          </a:prstGeom>
          <a:ln>
            <a:noFill/>
          </a:ln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8D35CAF-3743-C940-947D-8AEE51782628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B6DDC0E-819A-4A40-9A42-FE792CAFF4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519209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0EB751D0-DC28-F541-8A67-7EF53F9744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7531" y="686207"/>
            <a:ext cx="8776937" cy="5485586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49DA03D-2934-8149-B895-09D73B15E0B1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E78848F1-F803-1440-8E01-78CD1214436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243718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screenshot, computer&#10;&#10;Description automatically generated">
            <a:extLst>
              <a:ext uri="{FF2B5EF4-FFF2-40B4-BE49-F238E27FC236}">
                <a16:creationId xmlns:a16="http://schemas.microsoft.com/office/drawing/2014/main" id="{41A9112F-AEB1-3D45-A5B2-C94104059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232" y="347908"/>
            <a:ext cx="9460992" cy="5913120"/>
          </a:xfrm>
          <a:prstGeom prst="rect">
            <a:avLst/>
          </a:prstGeom>
          <a:effectLst>
            <a:outerShdw blurRad="190500" algn="ctr" rotWithShape="0">
              <a:prstClr val="black">
                <a:alpha val="7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9262B4D-BD49-CB4E-B728-3F9757F0B734}"/>
              </a:ext>
            </a:extLst>
          </p:cNvPr>
          <p:cNvSpPr/>
          <p:nvPr/>
        </p:nvSpPr>
        <p:spPr>
          <a:xfrm>
            <a:off x="1451137" y="347908"/>
            <a:ext cx="1696797" cy="386608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E2EBA7A-DC32-4248-B482-A5B8F8F1A5D2}"/>
              </a:ext>
            </a:extLst>
          </p:cNvPr>
          <p:cNvSpPr/>
          <p:nvPr/>
        </p:nvSpPr>
        <p:spPr>
          <a:xfrm>
            <a:off x="2128193" y="958160"/>
            <a:ext cx="8110089" cy="292429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B62FF5E-BBFD-4A4F-BD83-46196E7F8157}"/>
              </a:ext>
            </a:extLst>
          </p:cNvPr>
          <p:cNvSpPr/>
          <p:nvPr/>
        </p:nvSpPr>
        <p:spPr>
          <a:xfrm>
            <a:off x="2117721" y="3963266"/>
            <a:ext cx="8110089" cy="2152721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74B34E3-4E32-6A49-A6EA-A40F36CF51B9}"/>
              </a:ext>
            </a:extLst>
          </p:cNvPr>
          <p:cNvCxnSpPr>
            <a:cxnSpLocks/>
          </p:cNvCxnSpPr>
          <p:nvPr/>
        </p:nvCxnSpPr>
        <p:spPr>
          <a:xfrm flipV="1">
            <a:off x="281694" y="4137418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B5ED20-28BC-7A4E-8349-5DFAAE24443A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7A7727AD-0FA9-C346-9E4A-91D450125D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4190877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25C4FEE-ABF9-EC41-BFE1-B23402B528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5232" y="347908"/>
            <a:ext cx="9460992" cy="5913120"/>
          </a:xfrm>
          <a:prstGeom prst="rect">
            <a:avLst/>
          </a:prstGeom>
          <a:effectLst>
            <a:outerShdw blurRad="190500" algn="ctr" rotWithShape="0">
              <a:prstClr val="black">
                <a:alpha val="70000"/>
              </a:prstClr>
            </a:outerShdw>
          </a:effec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8807BC4-41BF-D34B-89FE-FA42A5ACE4BC}"/>
              </a:ext>
            </a:extLst>
          </p:cNvPr>
          <p:cNvSpPr/>
          <p:nvPr/>
        </p:nvSpPr>
        <p:spPr>
          <a:xfrm>
            <a:off x="1460243" y="347907"/>
            <a:ext cx="1957516" cy="5958973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023040-2634-3346-BCA6-0813246D495F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AFA92BA0-DC0D-8B47-92E7-7B9B24ED3D5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07064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0165C0-2365-4EC8-9CE8-D1CA081BC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3" r="11274"/>
          <a:stretch/>
        </p:blipFill>
        <p:spPr>
          <a:xfrm>
            <a:off x="1708043" y="1121056"/>
            <a:ext cx="8752936" cy="47391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FAD3A80-69FD-CD47-A94B-D12724BB6B4A}"/>
              </a:ext>
            </a:extLst>
          </p:cNvPr>
          <p:cNvSpPr/>
          <p:nvPr/>
        </p:nvSpPr>
        <p:spPr>
          <a:xfrm>
            <a:off x="8007096" y="1368553"/>
            <a:ext cx="1975104" cy="2746248"/>
          </a:xfrm>
          <a:prstGeom prst="rect">
            <a:avLst/>
          </a:prstGeom>
          <a:noFill/>
          <a:ln w="38100">
            <a:solidFill>
              <a:srgbClr val="00CC66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4AF5D397-C714-7544-9AEC-B08484E96C7C}"/>
              </a:ext>
            </a:extLst>
          </p:cNvPr>
          <p:cNvCxnSpPr>
            <a:cxnSpLocks/>
          </p:cNvCxnSpPr>
          <p:nvPr/>
        </p:nvCxnSpPr>
        <p:spPr>
          <a:xfrm flipV="1">
            <a:off x="866795" y="4114801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B499339-05EB-5946-9B5D-F5282DFE2B0F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4F2A0E14-D4C9-5643-879D-8DF7211CCA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30231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EABF33-992F-4939-BAD1-24B6F7EFB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235" y="1276710"/>
            <a:ext cx="7037530" cy="4591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7BBB497-E4AC-4F40-8A0C-9051CD004250}"/>
              </a:ext>
            </a:extLst>
          </p:cNvPr>
          <p:cNvSpPr/>
          <p:nvPr/>
        </p:nvSpPr>
        <p:spPr>
          <a:xfrm>
            <a:off x="2456688" y="1073507"/>
            <a:ext cx="7403592" cy="2568853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BF19D604-31F9-1944-8FCA-AB8548E8E300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FF742B30-B840-6D47-918C-5129EA3F84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69589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90A13-162E-4F92-8A77-99B95460F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9" y="1599063"/>
            <a:ext cx="9658934" cy="3659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1328C5CE-7D19-8145-A2D0-D3F1010D6F26}"/>
              </a:ext>
            </a:extLst>
          </p:cNvPr>
          <p:cNvSpPr/>
          <p:nvPr/>
        </p:nvSpPr>
        <p:spPr>
          <a:xfrm>
            <a:off x="1311216" y="2321346"/>
            <a:ext cx="9448223" cy="316123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44592C7-B358-7346-9DF3-3E2168E4CCAE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AA79939E-40E7-2947-802F-ACB57E0A1B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173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CC319D-DF17-45B5-9947-5B4C7E7B30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"/>
          <a:stretch/>
        </p:blipFill>
        <p:spPr>
          <a:xfrm>
            <a:off x="2588997" y="571814"/>
            <a:ext cx="7031482" cy="55378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D2653C5-3D22-B146-A195-226CD3496FAE}"/>
              </a:ext>
            </a:extLst>
          </p:cNvPr>
          <p:cNvSpPr/>
          <p:nvPr/>
        </p:nvSpPr>
        <p:spPr>
          <a:xfrm>
            <a:off x="2773680" y="571814"/>
            <a:ext cx="502920" cy="487667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F35B22-0A4B-4D43-BA28-64B4B8B0807F}"/>
              </a:ext>
            </a:extLst>
          </p:cNvPr>
          <p:cNvSpPr/>
          <p:nvPr/>
        </p:nvSpPr>
        <p:spPr>
          <a:xfrm>
            <a:off x="9166860" y="571814"/>
            <a:ext cx="502920" cy="487667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046989-D628-6B47-938A-4E504917A799}"/>
              </a:ext>
            </a:extLst>
          </p:cNvPr>
          <p:cNvSpPr/>
          <p:nvPr/>
        </p:nvSpPr>
        <p:spPr>
          <a:xfrm>
            <a:off x="2588996" y="2087887"/>
            <a:ext cx="4817643" cy="2651751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B7253F4-B181-7B40-BC09-2A58E9721872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B4BEB3D-B83D-F34E-8CE0-ABE1E19B168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351495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AD9C0162-D52C-2646-BAC0-BCAEA8721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561" y="674370"/>
            <a:ext cx="8814816" cy="550926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2D1AE1D-DED4-F74D-9A10-E6B4C43FA833}"/>
              </a:ext>
            </a:extLst>
          </p:cNvPr>
          <p:cNvSpPr/>
          <p:nvPr/>
        </p:nvSpPr>
        <p:spPr>
          <a:xfrm>
            <a:off x="2956560" y="1051560"/>
            <a:ext cx="5120640" cy="670560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FE01BDC-2655-F249-B8A1-95ABE79DD893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7A2B795C-C2F7-5E4B-9805-037A1121A7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64259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FA2DD38F-89F2-5C48-A653-41A4134DF97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561" y="674370"/>
            <a:ext cx="8814816" cy="550926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AF6E687-2B44-B549-BB64-0A4D158686DC}"/>
              </a:ext>
            </a:extLst>
          </p:cNvPr>
          <p:cNvSpPr/>
          <p:nvPr/>
        </p:nvSpPr>
        <p:spPr>
          <a:xfrm>
            <a:off x="5201587" y="2368447"/>
            <a:ext cx="1933731" cy="1558976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40FD42E-EC1A-B848-BC3D-4EB50D8A9058}"/>
              </a:ext>
            </a:extLst>
          </p:cNvPr>
          <p:cNvCxnSpPr>
            <a:cxnSpLocks/>
          </p:cNvCxnSpPr>
          <p:nvPr/>
        </p:nvCxnSpPr>
        <p:spPr>
          <a:xfrm flipV="1">
            <a:off x="866795" y="4114801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F931162-FD92-644F-AAB6-2A580B7C4043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CEF89105-CCB3-EC44-BDDD-7418083662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1860412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57D278-D19B-174E-B6B8-DC4926A149EA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EC1D0387-A0A8-6741-B200-DB90713676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  <p:pic>
        <p:nvPicPr>
          <p:cNvPr id="3" name="Picture 2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35C10D9A-0691-0D48-8980-6214C8B6B5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480" y="389818"/>
            <a:ext cx="9235440" cy="5772150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EE49000-500C-0249-8D3D-C4CAFBD3037B}"/>
              </a:ext>
            </a:extLst>
          </p:cNvPr>
          <p:cNvSpPr/>
          <p:nvPr/>
        </p:nvSpPr>
        <p:spPr>
          <a:xfrm>
            <a:off x="1554480" y="314868"/>
            <a:ext cx="9235440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B9C2B4F-0958-2248-8439-FDF61F6D4C3B}"/>
              </a:ext>
            </a:extLst>
          </p:cNvPr>
          <p:cNvCxnSpPr>
            <a:cxnSpLocks/>
          </p:cNvCxnSpPr>
          <p:nvPr/>
        </p:nvCxnSpPr>
        <p:spPr>
          <a:xfrm flipV="1">
            <a:off x="375073" y="3034615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8F016A78-F895-944F-9E77-2BF341E7D681}"/>
              </a:ext>
            </a:extLst>
          </p:cNvPr>
          <p:cNvSpPr/>
          <p:nvPr/>
        </p:nvSpPr>
        <p:spPr>
          <a:xfrm>
            <a:off x="9738110" y="314868"/>
            <a:ext cx="590113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900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1" grpId="0" animBg="1"/>
      <p:bldP spid="11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ell phone&#10;&#10;Description automatically generated">
            <a:extLst>
              <a:ext uri="{FF2B5EF4-FFF2-40B4-BE49-F238E27FC236}">
                <a16:creationId xmlns:a16="http://schemas.microsoft.com/office/drawing/2014/main" id="{32CB0E4E-5C2E-E047-BD22-3A4CF0DB3A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3516" y="524260"/>
            <a:ext cx="8553903" cy="5346189"/>
          </a:xfrm>
          <a:prstGeom prst="rect">
            <a:avLst/>
          </a:prstGeom>
          <a:effectLst>
            <a:outerShdw blurRad="190500" dist="38100" dir="5400000" algn="t" rotWithShape="0">
              <a:prstClr val="black">
                <a:alpha val="70000"/>
              </a:prstClr>
            </a:outerShdw>
          </a:effectLst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39F643AC-8D13-6449-AF7B-0F90992EA16A}"/>
              </a:ext>
            </a:extLst>
          </p:cNvPr>
          <p:cNvCxnSpPr>
            <a:cxnSpLocks/>
          </p:cNvCxnSpPr>
          <p:nvPr/>
        </p:nvCxnSpPr>
        <p:spPr>
          <a:xfrm flipV="1">
            <a:off x="866795" y="4114801"/>
            <a:ext cx="1682496" cy="902208"/>
          </a:xfrm>
          <a:prstGeom prst="straightConnector1">
            <a:avLst/>
          </a:prstGeom>
          <a:ln w="22225">
            <a:solidFill>
              <a:srgbClr val="00CC66"/>
            </a:solidFill>
            <a:headEnd type="oval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D493894-A07F-BF42-9737-B10DFCD4C4B9}"/>
              </a:ext>
            </a:extLst>
          </p:cNvPr>
          <p:cNvSpPr/>
          <p:nvPr/>
        </p:nvSpPr>
        <p:spPr>
          <a:xfrm>
            <a:off x="1492747" y="492949"/>
            <a:ext cx="9235440" cy="494602"/>
          </a:xfrm>
          <a:prstGeom prst="rect">
            <a:avLst/>
          </a:prstGeom>
          <a:noFill/>
          <a:ln w="38100">
            <a:solidFill>
              <a:srgbClr val="00CC66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9E5E1B0-92C2-DF48-ADF5-1DE068333E52}"/>
              </a:ext>
            </a:extLst>
          </p:cNvPr>
          <p:cNvCxnSpPr>
            <a:cxnSpLocks/>
          </p:cNvCxnSpPr>
          <p:nvPr/>
        </p:nvCxnSpPr>
        <p:spPr>
          <a:xfrm>
            <a:off x="1008503" y="6510091"/>
            <a:ext cx="10120708" cy="0"/>
          </a:xfrm>
          <a:prstGeom prst="line">
            <a:avLst/>
          </a:prstGeom>
          <a:ln w="57150">
            <a:solidFill>
              <a:srgbClr val="FFC000"/>
            </a:solidFill>
            <a:prstDash val="solid"/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55C674A2-CE4F-344A-8975-98603FC131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990" t="81039" r="3067" b="4513"/>
          <a:stretch/>
        </p:blipFill>
        <p:spPr>
          <a:xfrm>
            <a:off x="1008503" y="6286447"/>
            <a:ext cx="207818" cy="426848"/>
          </a:xfrm>
          <a:prstGeom prst="rect">
            <a:avLst/>
          </a:prstGeom>
          <a:ln w="28575">
            <a:solidFill>
              <a:srgbClr val="FFC000"/>
            </a:solidFill>
            <a:prstDash val="solid"/>
          </a:ln>
        </p:spPr>
      </p:pic>
    </p:spTree>
    <p:extLst>
      <p:ext uri="{BB962C8B-B14F-4D97-AF65-F5344CB8AC3E}">
        <p14:creationId xmlns:p14="http://schemas.microsoft.com/office/powerpoint/2010/main" val="2214160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1798</TotalTime>
  <Words>0</Words>
  <Application>Microsoft Macintosh PowerPoint</Application>
  <PresentationFormat>Widescreen</PresentationFormat>
  <Paragraphs>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Oduniyi</dc:creator>
  <cp:lastModifiedBy>Erick Oduniyi</cp:lastModifiedBy>
  <cp:revision>34</cp:revision>
  <dcterms:created xsi:type="dcterms:W3CDTF">2019-09-29T02:26:17Z</dcterms:created>
  <dcterms:modified xsi:type="dcterms:W3CDTF">2020-04-11T23:37:12Z</dcterms:modified>
</cp:coreProperties>
</file>

<file path=docProps/thumbnail.jpeg>
</file>